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25199975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39" userDrawn="1">
          <p15:clr>
            <a:srgbClr val="A4A3A4"/>
          </p15:clr>
        </p15:guide>
        <p15:guide id="2" pos="79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51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79"/>
    <p:restoredTop sz="94635"/>
  </p:normalViewPr>
  <p:slideViewPr>
    <p:cSldViewPr snapToGrid="0" showGuides="1">
      <p:cViewPr>
        <p:scale>
          <a:sx n="194" d="100"/>
          <a:sy n="194" d="100"/>
        </p:scale>
        <p:origin x="-21944" y="456"/>
      </p:cViewPr>
      <p:guideLst>
        <p:guide orient="horz" pos="11339"/>
        <p:guide pos="79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9F3D0-70CB-EF4B-B046-705A664C0ACB}" type="datetimeFigureOut">
              <a:rPr lang="it-IT" smtClean="0"/>
              <a:t>14/05/25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49500" y="1143000"/>
            <a:ext cx="2159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6215D-5CCA-3B41-8EFB-04FD749FD3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3459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1pPr>
    <a:lvl2pPr marL="1468755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2pPr>
    <a:lvl3pPr marL="2937510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3pPr>
    <a:lvl4pPr marL="4406265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4pPr>
    <a:lvl5pPr marL="5875020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5pPr>
    <a:lvl6pPr marL="7343775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6pPr>
    <a:lvl7pPr marL="8812530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7pPr>
    <a:lvl8pPr marL="10281285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8pPr>
    <a:lvl9pPr marL="11750040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6215D-5CCA-3B41-8EFB-04FD749FD3D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2934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5891626"/>
            <a:ext cx="21419979" cy="12533242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8908198"/>
            <a:ext cx="18899981" cy="8691601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941-E366-F742-AD55-70C372EC37B7}" type="datetimeFigureOut">
              <a:rPr lang="it-IT" smtClean="0"/>
              <a:t>14/05/25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512F-702D-E44A-8289-7723C4AF64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2049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941-E366-F742-AD55-70C372EC37B7}" type="datetimeFigureOut">
              <a:rPr lang="it-IT" smtClean="0"/>
              <a:t>14/05/25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512F-702D-E44A-8289-7723C4AF64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9770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1916653"/>
            <a:ext cx="5433745" cy="3050811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1916653"/>
            <a:ext cx="15986234" cy="3050811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941-E366-F742-AD55-70C372EC37B7}" type="datetimeFigureOut">
              <a:rPr lang="it-IT" smtClean="0"/>
              <a:t>14/05/25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512F-702D-E44A-8289-7723C4AF64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303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941-E366-F742-AD55-70C372EC37B7}" type="datetimeFigureOut">
              <a:rPr lang="it-IT" smtClean="0"/>
              <a:t>14/05/25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512F-702D-E44A-8289-7723C4AF64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094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8974945"/>
            <a:ext cx="21734978" cy="14974888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4091502"/>
            <a:ext cx="21734978" cy="7874940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>
                    <a:tint val="82000"/>
                  </a:schemeClr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82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82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82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82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82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82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82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941-E366-F742-AD55-70C372EC37B7}" type="datetimeFigureOut">
              <a:rPr lang="it-IT" smtClean="0"/>
              <a:t>14/05/25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512F-702D-E44A-8289-7723C4AF64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713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9583264"/>
            <a:ext cx="10709989" cy="2284150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9583264"/>
            <a:ext cx="10709989" cy="2284150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941-E366-F742-AD55-70C372EC37B7}" type="datetimeFigureOut">
              <a:rPr lang="it-IT" smtClean="0"/>
              <a:t>14/05/25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512F-702D-E44A-8289-7723C4AF64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909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916661"/>
            <a:ext cx="21734978" cy="695828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8824938"/>
            <a:ext cx="10660769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3149904"/>
            <a:ext cx="10660769" cy="1934152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8824938"/>
            <a:ext cx="10713272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3149904"/>
            <a:ext cx="10713272" cy="1934152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941-E366-F742-AD55-70C372EC37B7}" type="datetimeFigureOut">
              <a:rPr lang="it-IT" smtClean="0"/>
              <a:t>14/05/25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512F-702D-E44A-8289-7723C4AF64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4456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941-E366-F742-AD55-70C372EC37B7}" type="datetimeFigureOut">
              <a:rPr lang="it-IT" smtClean="0"/>
              <a:t>14/05/25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512F-702D-E44A-8289-7723C4AF64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926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941-E366-F742-AD55-70C372EC37B7}" type="datetimeFigureOut">
              <a:rPr lang="it-IT" smtClean="0"/>
              <a:t>14/05/25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512F-702D-E44A-8289-7723C4AF64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6482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5183304"/>
            <a:ext cx="12757487" cy="25583147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941-E366-F742-AD55-70C372EC37B7}" type="datetimeFigureOut">
              <a:rPr lang="it-IT" smtClean="0"/>
              <a:t>14/05/25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512F-702D-E44A-8289-7723C4AF64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677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5183304"/>
            <a:ext cx="12757487" cy="25583147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941-E366-F742-AD55-70C372EC37B7}" type="datetimeFigureOut">
              <a:rPr lang="it-IT" smtClean="0"/>
              <a:t>14/05/25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512F-702D-E44A-8289-7723C4AF64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21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10A941-E366-F742-AD55-70C372EC37B7}" type="datetimeFigureOut">
              <a:rPr lang="it-IT" smtClean="0"/>
              <a:t>14/05/25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C4512F-702D-E44A-8289-7723C4AF64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911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30BA47E0-86BB-3C15-779A-E4F58134498D}"/>
              </a:ext>
            </a:extLst>
          </p:cNvPr>
          <p:cNvSpPr/>
          <p:nvPr/>
        </p:nvSpPr>
        <p:spPr>
          <a:xfrm>
            <a:off x="-1" y="0"/>
            <a:ext cx="25199976" cy="1969477"/>
          </a:xfrm>
          <a:prstGeom prst="rect">
            <a:avLst/>
          </a:prstGeom>
          <a:solidFill>
            <a:srgbClr val="E051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EA07249-282F-80DD-4602-4DCC20529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3388" y="519711"/>
            <a:ext cx="9233198" cy="966352"/>
          </a:xfrm>
          <a:prstGeom prst="rect">
            <a:avLst/>
          </a:prstGeom>
        </p:spPr>
      </p:pic>
      <p:pic>
        <p:nvPicPr>
          <p:cNvPr id="10" name="Immagine 9" descr="Immagine che contiene testo, Carattere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37366449-3226-54AC-894B-5B915F842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285" y="6366"/>
            <a:ext cx="6295914" cy="1486063"/>
          </a:xfrm>
          <a:prstGeom prst="rect">
            <a:avLst/>
          </a:prstGeom>
        </p:spPr>
      </p:pic>
      <p:pic>
        <p:nvPicPr>
          <p:cNvPr id="18" name="Immagine 17" descr="Immagine che contiene testo, Carattere, Elementi grafici, schermata&#10;&#10;Il contenuto generato dall'IA potrebbe non essere corretto.">
            <a:extLst>
              <a:ext uri="{FF2B5EF4-FFF2-40B4-BE49-F238E27FC236}">
                <a16:creationId xmlns:a16="http://schemas.microsoft.com/office/drawing/2014/main" id="{76E08C47-2D58-03AC-FD7C-BA35D95D64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91470"/>
            <a:ext cx="7696200" cy="1879600"/>
          </a:xfrm>
          <a:prstGeom prst="rect">
            <a:avLst/>
          </a:prstGeom>
        </p:spPr>
      </p:pic>
      <p:pic>
        <p:nvPicPr>
          <p:cNvPr id="21" name="Immagine 20" descr="Immagine che contiene Carattere, testo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5028FEA6-F102-ED9D-64F7-86BE610A97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12378" y="1254825"/>
            <a:ext cx="4327969" cy="1824127"/>
          </a:xfrm>
          <a:prstGeom prst="rect">
            <a:avLst/>
          </a:prstGeom>
        </p:spPr>
      </p:pic>
      <p:grpSp>
        <p:nvGrpSpPr>
          <p:cNvPr id="29" name="Gruppo 28">
            <a:extLst>
              <a:ext uri="{FF2B5EF4-FFF2-40B4-BE49-F238E27FC236}">
                <a16:creationId xmlns:a16="http://schemas.microsoft.com/office/drawing/2014/main" id="{A00A7B1B-9A4F-0B4D-3398-57BE6B48A701}"/>
              </a:ext>
            </a:extLst>
          </p:cNvPr>
          <p:cNvGrpSpPr/>
          <p:nvPr/>
        </p:nvGrpSpPr>
        <p:grpSpPr>
          <a:xfrm>
            <a:off x="17615387" y="120371"/>
            <a:ext cx="3537362" cy="1824127"/>
            <a:chOff x="17629242" y="203501"/>
            <a:chExt cx="3537362" cy="1824127"/>
          </a:xfrm>
        </p:grpSpPr>
        <p:pic>
          <p:nvPicPr>
            <p:cNvPr id="12" name="Immagine 11" descr="Immagine che contiene testo, mammifero, Carattere, logo&#10;&#10;Il contenuto generato dall'IA potrebbe non essere corretto.">
              <a:extLst>
                <a:ext uri="{FF2B5EF4-FFF2-40B4-BE49-F238E27FC236}">
                  <a16:creationId xmlns:a16="http://schemas.microsoft.com/office/drawing/2014/main" id="{28BD979B-6F34-8685-0CA8-FC5DCB023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186337" y="419150"/>
              <a:ext cx="2980267" cy="1257300"/>
            </a:xfrm>
            <a:prstGeom prst="rect">
              <a:avLst/>
            </a:prstGeom>
          </p:spPr>
        </p:pic>
        <p:pic>
          <p:nvPicPr>
            <p:cNvPr id="23" name="Immagine 22" descr="Immagine che contiene testo, logo, emblema, simbolo&#10;&#10;Il contenuto generato dall'IA potrebbe non essere corretto.">
              <a:extLst>
                <a:ext uri="{FF2B5EF4-FFF2-40B4-BE49-F238E27FC236}">
                  <a16:creationId xmlns:a16="http://schemas.microsoft.com/office/drawing/2014/main" id="{669149A5-C479-8D93-125E-C0D5F404D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629242" y="203501"/>
              <a:ext cx="1978600" cy="1824127"/>
            </a:xfrm>
            <a:prstGeom prst="rect">
              <a:avLst/>
            </a:prstGeom>
          </p:spPr>
        </p:pic>
      </p:grpSp>
      <p:pic>
        <p:nvPicPr>
          <p:cNvPr id="25" name="Immagine 24">
            <a:extLst>
              <a:ext uri="{FF2B5EF4-FFF2-40B4-BE49-F238E27FC236}">
                <a16:creationId xmlns:a16="http://schemas.microsoft.com/office/drawing/2014/main" id="{8C38AD90-76E0-E8F5-B073-D33D6208FE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90242" y="197412"/>
            <a:ext cx="2544149" cy="977751"/>
          </a:xfrm>
          <a:prstGeom prst="rect">
            <a:avLst/>
          </a:prstGeom>
        </p:spPr>
      </p:pic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F93D2E87-CBFF-7DD7-A322-062658119723}"/>
              </a:ext>
            </a:extLst>
          </p:cNvPr>
          <p:cNvSpPr/>
          <p:nvPr/>
        </p:nvSpPr>
        <p:spPr>
          <a:xfrm>
            <a:off x="21200250" y="197412"/>
            <a:ext cx="2633528" cy="9777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BBE029B7-4B52-F66E-4AD7-05D4295995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369716" y="387838"/>
            <a:ext cx="22860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828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1</Words>
  <Application>Microsoft Macintosh PowerPoint</Application>
  <PresentationFormat>Personalizzato</PresentationFormat>
  <Paragraphs>1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Nicola FRANCHI</dc:creator>
  <cp:lastModifiedBy>Nicola FRANCHI</cp:lastModifiedBy>
  <cp:revision>5</cp:revision>
  <dcterms:created xsi:type="dcterms:W3CDTF">2025-05-07T10:43:18Z</dcterms:created>
  <dcterms:modified xsi:type="dcterms:W3CDTF">2025-05-14T10:10:41Z</dcterms:modified>
</cp:coreProperties>
</file>